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9" autoAdjust="0"/>
    <p:restoredTop sz="94660"/>
  </p:normalViewPr>
  <p:slideViewPr>
    <p:cSldViewPr snapToGrid="0" showGuides="1">
      <p:cViewPr varScale="1">
        <p:scale>
          <a:sx n="110" d="100"/>
          <a:sy n="110" d="100"/>
        </p:scale>
        <p:origin x="55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48BF06-C657-4883-A232-781849B72F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A483D2-808F-4502-97B4-3E61D754F1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D4175D-74D5-463E-92F3-6031D61287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363AF-4F27-4762-B07B-882EDBF26655}" type="datetimeFigureOut">
              <a:rPr lang="en-US" smtClean="0"/>
              <a:t>7/8/2021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27BDA5-EBD7-4614-A14A-05241D5DEF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64D3A5-BAD7-4FEF-8A12-CD98186B7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2580A-1A2E-4B28-A0A0-638A83A741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7755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7273D0-5B42-4DE7-9F6C-5A4C61C79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97496C5-5913-4E90-B846-7BABFB27C3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6B9C0A-DC59-434C-9D1F-87D09CB21F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363AF-4F27-4762-B07B-882EDBF26655}" type="datetimeFigureOut">
              <a:rPr lang="en-US" smtClean="0"/>
              <a:t>7/8/2021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FB12E5-5FC1-48EA-8540-18CAF390CA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BEAEC9-CAA4-47CE-9AAF-F8CC5DC6E7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2580A-1A2E-4B28-A0A0-638A83A741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0906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D14EB4D-CB0B-4451-A012-57472B98994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22D21D2-688C-48BF-AB48-C726566B14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C3D31-761E-4B87-B151-1310813399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363AF-4F27-4762-B07B-882EDBF26655}" type="datetimeFigureOut">
              <a:rPr lang="en-US" smtClean="0"/>
              <a:t>7/8/2021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7FD512-9EF8-4B33-A7FA-51B73EEDD9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42DE28-9802-46E9-9C91-E76EB4BADF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2580A-1A2E-4B28-A0A0-638A83A741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3224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1DE48-FFCE-421D-91EA-FF3ED33112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E2C220-0127-4742-BC1F-7A80494E01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30E695-2619-43A0-9122-715CE0544F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363AF-4F27-4762-B07B-882EDBF26655}" type="datetimeFigureOut">
              <a:rPr lang="en-US" smtClean="0"/>
              <a:t>7/8/2021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9217CE-C980-4793-AFAE-EA13355CEC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D9B3EE-E1B0-45EA-8C0F-72CF657040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2580A-1A2E-4B28-A0A0-638A83A741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41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ED0815-CCDE-49AA-A669-6297FB05B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0CBE4F-3FBB-40BE-981F-3A247DB7C6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06B962-90CF-49F9-8F0A-2237F72032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363AF-4F27-4762-B07B-882EDBF26655}" type="datetimeFigureOut">
              <a:rPr lang="en-US" smtClean="0"/>
              <a:t>7/8/2021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2EBF1D-7DB8-4881-9E87-D8DD52C9B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02CA78-237C-49EA-A9F7-AC78EA708A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2580A-1A2E-4B28-A0A0-638A83A741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2208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B7E69C-7960-42F3-B911-CF4D01D23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820031-915A-4E6D-9FCC-BBB93EB813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B74DA4-CF42-4716-B817-2B7129F86F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2DEFA4-24B5-42E8-8224-1C49FBAA7C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363AF-4F27-4762-B07B-882EDBF26655}" type="datetimeFigureOut">
              <a:rPr lang="en-US" smtClean="0"/>
              <a:t>7/8/2021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07FDC6-39F1-4299-BA6E-6F16184EF8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E65C25-181D-40DC-91AF-39739CC5C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2580A-1A2E-4B28-A0A0-638A83A741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6305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2C78DC-8499-4393-99D7-2A4727EC7C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318AF9-DFD3-42F6-B7D8-26838D3072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2A03EC-418E-4CDB-859B-9A4201E497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B1FEA99-C85D-4699-974C-E95D3412869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492A9EB-4161-458B-863B-43A13DA402C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39FC67A-D8AD-4D99-8BC5-E56153BC7D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363AF-4F27-4762-B07B-882EDBF26655}" type="datetimeFigureOut">
              <a:rPr lang="en-US" smtClean="0"/>
              <a:t>7/8/2021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76BABF8-AE95-4048-8004-013D36E1E1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6533DD8-745D-451B-A545-B04616A391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2580A-1A2E-4B28-A0A0-638A83A741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8252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453AAE-1C84-4695-AC74-E347B577C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378B2B6-9C65-4A2B-B4F1-79A9B55061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363AF-4F27-4762-B07B-882EDBF26655}" type="datetimeFigureOut">
              <a:rPr lang="en-US" smtClean="0"/>
              <a:t>7/8/2021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0A2894F-CE1C-4DE8-B9B7-92A14E8869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E493A3-2D69-40C1-81C8-BBE3197CC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2580A-1A2E-4B28-A0A0-638A83A741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0388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AF12CC5-5D66-4C29-9910-97CD2E94CD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363AF-4F27-4762-B07B-882EDBF26655}" type="datetimeFigureOut">
              <a:rPr lang="en-US" smtClean="0"/>
              <a:t>7/8/2021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61E873D-6CF6-42F2-9532-8E68716661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406102-537A-48C4-88C2-1BC067571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2580A-1A2E-4B28-A0A0-638A83A741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0743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1D53B1-965C-4D76-87AE-CBDBCBFF0B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C05B13-06E3-446F-95C7-7861DB0F8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BCEA19-CD21-4D01-B885-8C5631127E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F113F3-1E93-4C79-BD53-46E7CC8DF5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363AF-4F27-4762-B07B-882EDBF26655}" type="datetimeFigureOut">
              <a:rPr lang="en-US" smtClean="0"/>
              <a:t>7/8/2021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6AECFF-3556-4222-B983-7D6610B73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9CA725-4D82-4D16-9E72-C60062A4E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2580A-1A2E-4B28-A0A0-638A83A741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9811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7B1BA-6BF8-4ADB-A0F6-63DA6C544E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4E2BAB9-39EE-46A4-9970-42698E5684F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0B316-C5F8-452F-866A-6361DE581B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5ABE33-7D7D-462E-8947-794932345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363AF-4F27-4762-B07B-882EDBF26655}" type="datetimeFigureOut">
              <a:rPr lang="en-US" smtClean="0"/>
              <a:t>7/8/2021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8ACA22-E0A0-44D8-BC67-82A5E017AD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0FA849-0AF9-4B7F-8042-2106C1B1F4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2580A-1A2E-4B28-A0A0-638A83A741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4385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C609C3D-4FF4-4D16-8F07-B9DCC741B1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659A47-5C6E-4F7E-82AC-D0E03840A6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2E6CE9-810E-4632-967A-A2ED3F386B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C363AF-4F27-4762-B07B-882EDBF26655}" type="datetimeFigureOut">
              <a:rPr lang="en-US" smtClean="0"/>
              <a:t>7/8/2021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99CB81-C1DA-467E-B18F-6E3B77E047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350036-6744-4840-9A96-66ED2FA3AD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52580A-1A2E-4B28-A0A0-638A83A741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1848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visualhunt.co/a6/d8917af8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visualhunt.com/re8/dc46449f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" name="Picture 6" descr="A picture containing nature, outdoor, mountain, night sky&#10;&#10;Description automatically generated">
            <a:extLst>
              <a:ext uri="{FF2B5EF4-FFF2-40B4-BE49-F238E27FC236}">
                <a16:creationId xmlns:a16="http://schemas.microsoft.com/office/drawing/2014/main" id="{1E99175E-FEF8-4F8F-AE55-FB2A83B7C94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B18CB8F-AC7B-4A78-85B9-6AC33C32CDC5}"/>
              </a:ext>
            </a:extLst>
          </p:cNvPr>
          <p:cNvSpPr txBox="1"/>
          <p:nvPr/>
        </p:nvSpPr>
        <p:spPr>
          <a:xfrm>
            <a:off x="9914709" y="6627168"/>
            <a:ext cx="249500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b="0" i="0" dirty="0">
                <a:solidFill>
                  <a:schemeClr val="bg1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Photo credit: </a:t>
            </a:r>
            <a:r>
              <a:rPr lang="en-US" sz="900" b="0" i="0" u="none" strike="noStrike" dirty="0" err="1">
                <a:solidFill>
                  <a:schemeClr val="bg1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snowpeak</a:t>
            </a:r>
            <a:r>
              <a:rPr lang="en-US" sz="900" b="0" i="0" dirty="0">
                <a:solidFill>
                  <a:schemeClr val="bg1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 on </a:t>
            </a:r>
            <a:r>
              <a:rPr lang="en-US" sz="900" b="0" i="0" u="none" strike="noStrike" dirty="0">
                <a:solidFill>
                  <a:schemeClr val="bg1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VisualHunt.com</a:t>
            </a:r>
            <a:endParaRPr lang="en-US" sz="9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06AB229-8CDA-4087-BFCF-B9B0C90C9ED5}"/>
              </a:ext>
            </a:extLst>
          </p:cNvPr>
          <p:cNvSpPr txBox="1"/>
          <p:nvPr/>
        </p:nvSpPr>
        <p:spPr>
          <a:xfrm>
            <a:off x="2403566" y="84178"/>
            <a:ext cx="71410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Rewrite Git History to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D85D879-B4AF-4633-B077-ADE0860F99CA}"/>
              </a:ext>
            </a:extLst>
          </p:cNvPr>
          <p:cNvSpPr txBox="1"/>
          <p:nvPr/>
        </p:nvSpPr>
        <p:spPr>
          <a:xfrm>
            <a:off x="304584" y="5528164"/>
            <a:ext cx="115828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SUPERCHARGE YOUR CODE REVIEWS</a:t>
            </a:r>
          </a:p>
        </p:txBody>
      </p:sp>
    </p:spTree>
    <p:extLst>
      <p:ext uri="{BB962C8B-B14F-4D97-AF65-F5344CB8AC3E}">
        <p14:creationId xmlns:p14="http://schemas.microsoft.com/office/powerpoint/2010/main" val="8792385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with the arms crossed&#10;&#10;Description automatically generated with low confidence">
            <a:extLst>
              <a:ext uri="{FF2B5EF4-FFF2-40B4-BE49-F238E27FC236}">
                <a16:creationId xmlns:a16="http://schemas.microsoft.com/office/drawing/2014/main" id="{D98EC3F5-6AD1-46CB-94DA-6753D2774D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3695"/>
            <a:ext cx="12192000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40D6F79-9CE2-498D-9BC3-B7E5674E7246}"/>
              </a:ext>
            </a:extLst>
          </p:cNvPr>
          <p:cNvSpPr/>
          <p:nvPr/>
        </p:nvSpPr>
        <p:spPr>
          <a:xfrm>
            <a:off x="505609" y="311585"/>
            <a:ext cx="6863379" cy="3987443"/>
          </a:xfrm>
          <a:prstGeom prst="rect">
            <a:avLst/>
          </a:prstGeom>
          <a:solidFill>
            <a:schemeClr val="dk1">
              <a:alpha val="30000"/>
            </a:schemeClr>
          </a:solidFill>
          <a:ln w="66675" cmpd="tri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AA57E4-417C-4B22-8EF7-2AB94826233E}"/>
              </a:ext>
            </a:extLst>
          </p:cNvPr>
          <p:cNvSpPr txBox="1"/>
          <p:nvPr/>
        </p:nvSpPr>
        <p:spPr>
          <a:xfrm>
            <a:off x="754913" y="513907"/>
            <a:ext cx="50504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Nate Adams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B8F666C-20E9-40BD-A046-0659E39DC3F0}"/>
              </a:ext>
            </a:extLst>
          </p:cNvPr>
          <p:cNvSpPr txBox="1"/>
          <p:nvPr/>
        </p:nvSpPr>
        <p:spPr>
          <a:xfrm>
            <a:off x="754913" y="1124403"/>
            <a:ext cx="50504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@psiberknetic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BD725C-A4E3-408B-9B75-992EA311172F}"/>
              </a:ext>
            </a:extLst>
          </p:cNvPr>
          <p:cNvSpPr txBox="1"/>
          <p:nvPr/>
        </p:nvSpPr>
        <p:spPr>
          <a:xfrm>
            <a:off x="772633" y="1926885"/>
            <a:ext cx="50327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Senior Software Developer – United Fire Group</a:t>
            </a:r>
          </a:p>
          <a:p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Agile Enthusiast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D7D0546-3C93-47E0-BC96-F5910CE32F02}"/>
              </a:ext>
            </a:extLst>
          </p:cNvPr>
          <p:cNvSpPr txBox="1"/>
          <p:nvPr/>
        </p:nvSpPr>
        <p:spPr>
          <a:xfrm>
            <a:off x="754913" y="2821701"/>
            <a:ext cx="60815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psiberknetic@gmail.com</a:t>
            </a:r>
          </a:p>
          <a:p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nadams@unitedfiregroup.com</a:t>
            </a:r>
          </a:p>
          <a:p>
            <a:endParaRPr lang="en-US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en-US" sz="1800" i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https://github.com/psiberknetic/RewritingGitHistory</a:t>
            </a:r>
          </a:p>
          <a:p>
            <a:endParaRPr lang="en-US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032" name="Picture 8" descr="United Fire Group - Neckerman Insurance Services">
            <a:extLst>
              <a:ext uri="{FF2B5EF4-FFF2-40B4-BE49-F238E27FC236}">
                <a16:creationId xmlns:a16="http://schemas.microsoft.com/office/drawing/2014/main" id="{28256F8E-4FCB-467B-947A-9071493E02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121" y="4299029"/>
            <a:ext cx="4476307" cy="2564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12738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6CF66A72-00E6-444E-BEB0-FF3D4A0943D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385CE79-0C5A-4DAC-AD1E-4DF0F9E73458}"/>
              </a:ext>
            </a:extLst>
          </p:cNvPr>
          <p:cNvSpPr txBox="1"/>
          <p:nvPr/>
        </p:nvSpPr>
        <p:spPr>
          <a:xfrm>
            <a:off x="1078068" y="2508999"/>
            <a:ext cx="9590112" cy="2062103"/>
          </a:xfrm>
          <a:prstGeom prst="rect">
            <a:avLst/>
          </a:prstGeom>
          <a:solidFill>
            <a:schemeClr val="tx1">
              <a:alpha val="62000"/>
            </a:schemeClr>
          </a:solidFill>
          <a:ln w="76200" cmpd="thickThin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Let’s leave PowerPoint and </a:t>
            </a:r>
            <a:r>
              <a:rPr lang="en-US" sz="4000" i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LOOK AT CODE!</a:t>
            </a:r>
          </a:p>
          <a:p>
            <a:pPr algn="ctr"/>
            <a:endParaRPr lang="en-US" sz="4000" i="1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en-US" sz="2400" i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https://github.com/psiberknetic/RewritingGitHistory</a:t>
            </a:r>
          </a:p>
          <a:p>
            <a:pPr algn="ctr"/>
            <a:endParaRPr lang="en-US" sz="2400" i="1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36188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picture containing person&#10;&#10;Description automatically generated">
            <a:extLst>
              <a:ext uri="{FF2B5EF4-FFF2-40B4-BE49-F238E27FC236}">
                <a16:creationId xmlns:a16="http://schemas.microsoft.com/office/drawing/2014/main" id="{E91FF387-6514-4FCC-B75E-0B9DD99F47C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9D91459-3C5A-454A-889D-4C46A7106B4A}"/>
              </a:ext>
            </a:extLst>
          </p:cNvPr>
          <p:cNvSpPr txBox="1"/>
          <p:nvPr/>
        </p:nvSpPr>
        <p:spPr>
          <a:xfrm>
            <a:off x="3160236" y="324043"/>
            <a:ext cx="85450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Thanks for coming and hanging out!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4F4E813-A56D-49CF-BF11-478832E96EED}"/>
              </a:ext>
            </a:extLst>
          </p:cNvPr>
          <p:cNvSpPr txBox="1"/>
          <p:nvPr/>
        </p:nvSpPr>
        <p:spPr>
          <a:xfrm>
            <a:off x="4976373" y="1262280"/>
            <a:ext cx="61963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8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Any questions?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57A568E-1108-4950-8688-4B0AE2A63E29}"/>
              </a:ext>
            </a:extLst>
          </p:cNvPr>
          <p:cNvSpPr/>
          <p:nvPr/>
        </p:nvSpPr>
        <p:spPr>
          <a:xfrm>
            <a:off x="4841939" y="2680316"/>
            <a:ext cx="6863379" cy="3987443"/>
          </a:xfrm>
          <a:prstGeom prst="rect">
            <a:avLst/>
          </a:prstGeom>
          <a:solidFill>
            <a:schemeClr val="dk1">
              <a:alpha val="30000"/>
            </a:schemeClr>
          </a:solidFill>
          <a:ln w="66675" cmpd="tri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5C33BCA-26C3-4CD7-BFA2-360C2B1970B1}"/>
              </a:ext>
            </a:extLst>
          </p:cNvPr>
          <p:cNvSpPr txBox="1"/>
          <p:nvPr/>
        </p:nvSpPr>
        <p:spPr>
          <a:xfrm>
            <a:off x="5091243" y="2882638"/>
            <a:ext cx="50504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Nate Adams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B4B4F72-80AD-4500-9646-B2CBB120AA95}"/>
              </a:ext>
            </a:extLst>
          </p:cNvPr>
          <p:cNvSpPr txBox="1"/>
          <p:nvPr/>
        </p:nvSpPr>
        <p:spPr>
          <a:xfrm>
            <a:off x="5091243" y="3493134"/>
            <a:ext cx="50504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@psiberknetic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790CA3E-C289-4514-8D76-0BC39DA38A98}"/>
              </a:ext>
            </a:extLst>
          </p:cNvPr>
          <p:cNvSpPr txBox="1"/>
          <p:nvPr/>
        </p:nvSpPr>
        <p:spPr>
          <a:xfrm>
            <a:off x="5108963" y="4295616"/>
            <a:ext cx="50327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Senior Software Developer – United Fire Group</a:t>
            </a:r>
          </a:p>
          <a:p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Agile Enthusiast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4AC3A96-900E-4F20-BBF3-4C7C029A6FEB}"/>
              </a:ext>
            </a:extLst>
          </p:cNvPr>
          <p:cNvSpPr txBox="1"/>
          <p:nvPr/>
        </p:nvSpPr>
        <p:spPr>
          <a:xfrm>
            <a:off x="5091243" y="5190432"/>
            <a:ext cx="60815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psiberknetic@gmail.com</a:t>
            </a:r>
          </a:p>
          <a:p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nadams@unitedfiregroup.com</a:t>
            </a:r>
          </a:p>
          <a:p>
            <a:endParaRPr lang="en-US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en-US" sz="1800" i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https://github.com/psiberknetic/RewritingGitHistory</a:t>
            </a:r>
          </a:p>
          <a:p>
            <a:endParaRPr lang="en-US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32669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</TotalTime>
  <Words>107</Words>
  <Application>Microsoft Office PowerPoint</Application>
  <PresentationFormat>Widescreen</PresentationFormat>
  <Paragraphs>24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Calibri Light</vt:lpstr>
      <vt:lpstr>Segoe UI Light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Supercharge your Peer Reviews</dc:title>
  <dc:creator>Adams, Nate</dc:creator>
  <cp:lastModifiedBy>Nate Adams</cp:lastModifiedBy>
  <cp:revision>7</cp:revision>
  <dcterms:created xsi:type="dcterms:W3CDTF">2021-07-08T19:01:09Z</dcterms:created>
  <dcterms:modified xsi:type="dcterms:W3CDTF">2021-07-08T22:06:09Z</dcterms:modified>
</cp:coreProperties>
</file>